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2" r:id="rId5"/>
    <p:sldId id="263" r:id="rId6"/>
    <p:sldId id="264" r:id="rId7"/>
    <p:sldId id="268" r:id="rId8"/>
    <p:sldId id="265" r:id="rId9"/>
    <p:sldId id="269" r:id="rId10"/>
    <p:sldId id="266" r:id="rId11"/>
    <p:sldId id="270" r:id="rId12"/>
    <p:sldId id="267" r:id="rId13"/>
    <p:sldId id="271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3478"/>
    <a:srgbClr val="0177BB"/>
    <a:srgbClr val="37BEF6"/>
    <a:srgbClr val="CB331D"/>
    <a:srgbClr val="0197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26F59E-B42E-4519-AA0E-6E852DD298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EB67B9C-406A-401E-9614-D07F64692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CF814AE-5DE7-45A2-B8DE-D37F4C7D9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59D92C9-03CD-4327-ADD0-088B2DD7D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494A59-CF23-4B62-83A0-C682ECC00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0686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0676D9-0874-43CE-8BDC-ED454030F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75FE0C1-E3FD-42B8-AC1F-80FCACBBDB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6804789-270B-4DED-A106-403B5A871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D9DD13-921A-4E03-A768-39B13ACAA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E03ECB9-13DF-4B4B-9890-828EB9F2D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9076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FE546CD-3C01-4D29-8A06-47E605766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C2A2282-DEB3-40D8-B710-07C3134E0D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DA2CB92-6BD7-4FED-8446-471736B66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98BD44-E39A-47DB-ACA6-26D1B8DBE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FC26930-DCB7-4934-B63E-9E9593658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6706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2B5723-04B9-4A0C-A4C3-BD8233E55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CB9808F-D9E8-4F7F-85E2-2AC01ACC0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B2CD65-737D-4C21-A86C-90209906B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365D9A9-6479-4DE9-82DD-3D6F53D4D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670340-7B63-463E-9B51-AD067B31A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2515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7D828F-46EB-42A5-B78F-5820E8FA9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DC8A848-6F41-4CD2-8AFE-5F746A835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D715D0-34C8-4230-82B9-3A02ADF7B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1B99A0-23FD-4111-96EE-D1E6603EF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99A539-A165-4C8C-B908-A0C316B6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505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5AEC75-2CDF-4849-8602-64D7BB252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96E977-8D95-4E85-8C3F-74B7907B92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5D61E73-B8B2-49EB-8613-B0BFE3C37B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2B09282-BBA1-42AD-A8F4-C947E4A9A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FE54022-48AD-494B-A682-4818157FF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B5D730A-01C5-4C8D-ACCE-7993F36DD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275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25E2FA-7BA9-43AC-B9CF-85686E15B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A373085-2375-4501-9193-B8F74683D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419F7FD-5144-4273-999E-D7616F09C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6E4258F-5F07-41D4-AACD-02D59DE86F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4C1F8C9-9CF9-45DF-A02A-24C0184458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C1CF2EC-5F09-4E67-B92E-B4AA52CBF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F783BAE-F111-4735-A18A-857AC9485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5DA3CE2-7E76-442E-AB89-F76DC0ADD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886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025892-37B3-46E8-9BEA-11F85E8CA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9FAC7AF-1BE8-402D-8AB0-3ABFECDD4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96AEC93-FB36-46E0-BC14-30E6D05A9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3A48229-4AF7-4A5A-A3F5-29DA791E0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39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0F207B4-A4B1-4629-9DD8-5E443CFFE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BC35D93-5674-4E7C-861F-DE34D2CE6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551B15F-10E5-488F-B32F-2B3C03C1E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3907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607876-FD26-4058-9DC5-7F9EED05A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D4CE9F-8A83-499D-AD63-A7FED5FEE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1F211E0-D2D8-4743-B3D6-CADA53F41A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B013C15-02BA-4F03-BFB7-F668231B3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479882C-42C9-46C2-9A27-3FB26F711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896BBB5-187B-4E79-8F70-DE3D681B4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7498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17F129-5CDF-4F9E-AAF2-558D14C26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D08E38A-0C43-475F-A674-713E847061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68069F1-2909-4886-A6F4-9125E1BEC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E678201-A417-4E16-B17E-5B654D6FE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B7CB973-DD7F-4CCD-B57C-243D35D36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AD177D1-5416-4552-928E-8987D3FF5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4491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B36017E-81B4-4510-BB62-D0D0679FB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7439159-8E4B-44EB-A2CB-BE7A822FC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5C43E3F-B92F-4920-8BE5-C314E6E859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1D38-0308-493D-AE9F-D1EA78949A94}" type="datetimeFigureOut">
              <a:rPr lang="zh-TW" altLang="en-US" smtClean="0"/>
              <a:t>2024/11/24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573E4D-9E95-46B4-BB89-E95F58800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70B282-8A7D-4C0E-A624-E9C861A0DD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762C8-446A-4B4E-BDFA-994EC16A6CD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5158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7C1632-F365-4BBD-B6BB-C3C5AF90CE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 4: Twin Delayed DDPG (TD3)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5464122-8D29-4039-A640-58D55E7EC1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312551133</a:t>
            </a:r>
          </a:p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鄧長軒</a:t>
            </a:r>
          </a:p>
        </p:txBody>
      </p:sp>
    </p:spTree>
    <p:extLst>
      <p:ext uri="{BB962C8B-B14F-4D97-AF65-F5344CB8AC3E}">
        <p14:creationId xmlns:p14="http://schemas.microsoft.com/office/powerpoint/2010/main" val="3218292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A49569-844D-4AA8-B1D3-B9352F0B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Delayed Policy Update Mechanism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9509D03-D661-46EA-885A-3741D6C21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4262180"/>
            <a:ext cx="7271185" cy="2391907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832E1A9-786E-44A4-860B-EBFA52E7E7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535083"/>
            <a:ext cx="7271185" cy="2409387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83FF3AC-51EA-43FE-A9F0-A9AC2A38FCAC}"/>
              </a:ext>
            </a:extLst>
          </p:cNvPr>
          <p:cNvSpPr/>
          <p:nvPr/>
        </p:nvSpPr>
        <p:spPr>
          <a:xfrm>
            <a:off x="8978153" y="2231878"/>
            <a:ext cx="376518" cy="383363"/>
          </a:xfrm>
          <a:prstGeom prst="rect">
            <a:avLst/>
          </a:prstGeom>
          <a:solidFill>
            <a:srgbClr val="0197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E63D92C-3E11-404C-9806-440447382327}"/>
              </a:ext>
            </a:extLst>
          </p:cNvPr>
          <p:cNvSpPr txBox="1"/>
          <p:nvPr/>
        </p:nvSpPr>
        <p:spPr>
          <a:xfrm>
            <a:off x="9354671" y="2231878"/>
            <a:ext cx="22277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delayed update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C5FE24A-E841-4BDB-BFE7-3E0D546F9934}"/>
              </a:ext>
            </a:extLst>
          </p:cNvPr>
          <p:cNvSpPr/>
          <p:nvPr/>
        </p:nvSpPr>
        <p:spPr>
          <a:xfrm>
            <a:off x="8978153" y="2968294"/>
            <a:ext cx="376518" cy="383363"/>
          </a:xfrm>
          <a:prstGeom prst="rect">
            <a:avLst/>
          </a:prstGeom>
          <a:solidFill>
            <a:srgbClr val="37BE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E7AFFBD-6968-4C31-906B-BE4CBFB2BA82}"/>
              </a:ext>
            </a:extLst>
          </p:cNvPr>
          <p:cNvSpPr txBox="1"/>
          <p:nvPr/>
        </p:nvSpPr>
        <p:spPr>
          <a:xfrm>
            <a:off x="9354671" y="2968294"/>
            <a:ext cx="2308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 delayed update</a:t>
            </a:r>
          </a:p>
        </p:txBody>
      </p:sp>
    </p:spTree>
    <p:extLst>
      <p:ext uri="{BB962C8B-B14F-4D97-AF65-F5344CB8AC3E}">
        <p14:creationId xmlns:p14="http://schemas.microsoft.com/office/powerpoint/2010/main" val="52662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A49569-844D-4AA8-B1D3-B9352F0B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Delayed Policy Update Mechanism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51E63F-BD85-4F44-9DFB-EAEA00B74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Delayed Policy Update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可以避免用不夠準確的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Q value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來更新。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從實驗結果中可以看到使用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two delayed update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反而都比較差，推測是因為前面提到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noise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太大的問題。</a:t>
            </a:r>
            <a:endParaRPr lang="en-US" altLang="zh-TW" sz="2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如果兩次才更新，兩次算出來的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+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noise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可能差距很大，會變成由 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noise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主導 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的更新，所以訓練得不好。</a:t>
            </a:r>
            <a:endParaRPr lang="en-US" altLang="zh-TW" dirty="0">
              <a:solidFill>
                <a:srgbClr val="00000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如果每次都更新，雖然訓練不穩定，但當這次 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noise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很小時，會由 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主導更新，會確實學到東西。</a:t>
            </a:r>
            <a:endParaRPr lang="en-US" altLang="zh-TW" dirty="0">
              <a:solidFill>
                <a:srgbClr val="00000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302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102FAB-BC3D-45AC-B2EC-EE54348AE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Action Noise Injection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5827488-9A87-4C2D-B6A4-CBBB00728D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4114500"/>
            <a:ext cx="7409328" cy="2522086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6B2712B-A943-4718-9E98-B00A9DD8A2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82457"/>
            <a:ext cx="7409329" cy="248833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66CB9D2-0156-4CFB-8FB5-1E5B73E82E04}"/>
              </a:ext>
            </a:extLst>
          </p:cNvPr>
          <p:cNvSpPr/>
          <p:nvPr/>
        </p:nvSpPr>
        <p:spPr>
          <a:xfrm>
            <a:off x="9121589" y="2158038"/>
            <a:ext cx="376518" cy="383363"/>
          </a:xfrm>
          <a:prstGeom prst="rect">
            <a:avLst/>
          </a:prstGeom>
          <a:solidFill>
            <a:srgbClr val="0197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7E687A7-37EE-4A5F-84B4-AF547EC61B06}"/>
              </a:ext>
            </a:extLst>
          </p:cNvPr>
          <p:cNvSpPr txBox="1"/>
          <p:nvPr/>
        </p:nvSpPr>
        <p:spPr>
          <a:xfrm>
            <a:off x="9498106" y="2158038"/>
            <a:ext cx="22904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 noise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F25C5F9-14BB-4444-9471-A7E43522E2E0}"/>
              </a:ext>
            </a:extLst>
          </p:cNvPr>
          <p:cNvSpPr/>
          <p:nvPr/>
        </p:nvSpPr>
        <p:spPr>
          <a:xfrm>
            <a:off x="9121589" y="2894454"/>
            <a:ext cx="376518" cy="383363"/>
          </a:xfrm>
          <a:prstGeom prst="rect">
            <a:avLst/>
          </a:prstGeom>
          <a:solidFill>
            <a:srgbClr val="0177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AA689B2-8318-4583-BCEE-8EDEF3E6D21B}"/>
              </a:ext>
            </a:extLst>
          </p:cNvPr>
          <p:cNvSpPr txBox="1"/>
          <p:nvPr/>
        </p:nvSpPr>
        <p:spPr>
          <a:xfrm>
            <a:off x="9498107" y="2894454"/>
            <a:ext cx="2290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without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 noise</a:t>
            </a:r>
          </a:p>
        </p:txBody>
      </p:sp>
    </p:spTree>
    <p:extLst>
      <p:ext uri="{BB962C8B-B14F-4D97-AF65-F5344CB8AC3E}">
        <p14:creationId xmlns:p14="http://schemas.microsoft.com/office/powerpoint/2010/main" val="4162301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102FAB-BC3D-45AC-B2EC-EE54348AE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Action Noise Injection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686D7D8-8CB8-4B50-90D0-2F7054288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從實驗結果中可以看到，當完全沒有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 Noise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時，訓練曲線非常不穩定。推測是因為當完全沒有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exploration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時，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的選擇幾乎是由初始參數來決定。</a:t>
            </a:r>
            <a:endParaRPr lang="en-US" altLang="zh-TW" sz="2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在訓練前期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為負，可能是因為初始參數得出的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一直沒辦法得到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，也因此學不到東西。</a:t>
            </a:r>
            <a:endParaRPr lang="en-US" altLang="zh-TW" sz="2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在訓練中期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開始增加，推測是因為剛好抽到初始參數也能得到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的地圖，所以可以跑一小段路了。</a:t>
            </a:r>
            <a:endParaRPr lang="en-US" altLang="zh-TW" sz="24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在訓練後期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反而變更高，推測是因為學習很多經驗了，對於大部分的轉彎，都能用類似於背答案來選擇固定的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，而由於每個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observation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，每次選擇的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都固定，因此下一個 </a:t>
            </a:r>
            <a:r>
              <a:rPr lang="en-US" altLang="zh-TW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frame</a:t>
            </a:r>
            <a:r>
              <a:rPr lang="zh-TW" altLang="en-US" sz="24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也會是學過的，可預期的。</a:t>
            </a:r>
          </a:p>
        </p:txBody>
      </p:sp>
    </p:spTree>
    <p:extLst>
      <p:ext uri="{BB962C8B-B14F-4D97-AF65-F5344CB8AC3E}">
        <p14:creationId xmlns:p14="http://schemas.microsoft.com/office/powerpoint/2010/main" val="168183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67790C-4BDE-4F71-BCEB-6AF121103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Training curve - Train Reward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5944375-4209-42DF-9DC1-368FEB818C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417172"/>
            <a:ext cx="8011699" cy="259901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4B5ECD8-4FB8-4B52-BB9C-F84D897B4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4136115"/>
            <a:ext cx="8011699" cy="263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666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67790C-4BDE-4F71-BCEB-6AF121103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curve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- Evaluate Reward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AA6089E-E501-450F-911C-ABB98F8EDA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3786"/>
            <a:ext cx="7893425" cy="260785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AF085263-4751-41B4-AE2E-5F076CB86F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03100"/>
            <a:ext cx="7893425" cy="260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432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56F420-31A5-42C3-8AA5-135B5F886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results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27AE9C8-1DC3-407D-957B-46C0E8E12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310" y="1690688"/>
            <a:ext cx="7799379" cy="463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757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29818-8CE8-428F-A4F4-DC09F8B64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Bonus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61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91C5B6-C052-4E83-9D98-47575170B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Twin Q-Networks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B1F34D9-030E-4D40-9D26-E17E2B4470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075417"/>
            <a:ext cx="7297928" cy="2480741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BC68E37-0E79-40BC-A04E-7DDABFEBC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73215"/>
            <a:ext cx="7297928" cy="24712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2985A863-9F3A-45FC-83C1-4434E9FAC835}"/>
              </a:ext>
            </a:extLst>
          </p:cNvPr>
          <p:cNvSpPr/>
          <p:nvPr/>
        </p:nvSpPr>
        <p:spPr>
          <a:xfrm>
            <a:off x="8888506" y="2235423"/>
            <a:ext cx="376518" cy="383363"/>
          </a:xfrm>
          <a:prstGeom prst="rect">
            <a:avLst/>
          </a:prstGeom>
          <a:solidFill>
            <a:srgbClr val="0197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EA21D24-A5AE-498D-BF46-190BA808C111}"/>
              </a:ext>
            </a:extLst>
          </p:cNvPr>
          <p:cNvSpPr txBox="1"/>
          <p:nvPr/>
        </p:nvSpPr>
        <p:spPr>
          <a:xfrm>
            <a:off x="9265024" y="2235423"/>
            <a:ext cx="20887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twin Q-networks 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5BC3A3E-21DD-4C3A-A040-B8E06041664E}"/>
              </a:ext>
            </a:extLst>
          </p:cNvPr>
          <p:cNvSpPr/>
          <p:nvPr/>
        </p:nvSpPr>
        <p:spPr>
          <a:xfrm>
            <a:off x="8888506" y="2971839"/>
            <a:ext cx="376518" cy="383363"/>
          </a:xfrm>
          <a:prstGeom prst="rect">
            <a:avLst/>
          </a:prstGeom>
          <a:solidFill>
            <a:srgbClr val="CB33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D5E587DA-A4E5-4701-A289-C662133A3E5D}"/>
              </a:ext>
            </a:extLst>
          </p:cNvPr>
          <p:cNvSpPr txBox="1"/>
          <p:nvPr/>
        </p:nvSpPr>
        <p:spPr>
          <a:xfrm>
            <a:off x="9265024" y="2971839"/>
            <a:ext cx="20887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 Q-networks </a:t>
            </a:r>
          </a:p>
        </p:txBody>
      </p:sp>
    </p:spTree>
    <p:extLst>
      <p:ext uri="{BB962C8B-B14F-4D97-AF65-F5344CB8AC3E}">
        <p14:creationId xmlns:p14="http://schemas.microsoft.com/office/powerpoint/2010/main" val="3793252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91C5B6-C052-4E83-9D98-47575170B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Twin Q-Networks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0178EC-12AF-49B1-BD69-ED0F9C215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Twin Q-Networks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是為了解決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Q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value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高估的問題。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從實驗結果中可以看到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Twin Q-Networks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提高了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，推測是因為估計的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Q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value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較為準確，可以比較正確的估計出哪個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可以帶來多少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，這樣就能選擇較好的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。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42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F9706F-020A-462A-BFC8-3A49D6847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Target Policy Smoothing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B3C36F2-DE3F-487B-9C53-0C3EF8F2A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23765"/>
            <a:ext cx="7302233" cy="2441359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017F9C8-1E86-4D58-86F5-875BB1040B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482248"/>
            <a:ext cx="7302233" cy="245220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913A12E-803A-4754-8D10-F6D9BC3F2E41}"/>
              </a:ext>
            </a:extLst>
          </p:cNvPr>
          <p:cNvSpPr/>
          <p:nvPr/>
        </p:nvSpPr>
        <p:spPr>
          <a:xfrm>
            <a:off x="8467166" y="2163706"/>
            <a:ext cx="376518" cy="383363"/>
          </a:xfrm>
          <a:prstGeom prst="rect">
            <a:avLst/>
          </a:prstGeom>
          <a:solidFill>
            <a:srgbClr val="0197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A90D655-34C8-4F4C-BCEC-2B3BB669A3A3}"/>
              </a:ext>
            </a:extLst>
          </p:cNvPr>
          <p:cNvSpPr txBox="1"/>
          <p:nvPr/>
        </p:nvSpPr>
        <p:spPr>
          <a:xfrm>
            <a:off x="8843683" y="2163706"/>
            <a:ext cx="33483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enabling target policy smoothing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2C750B5-098A-466D-A243-DC25C90B5424}"/>
              </a:ext>
            </a:extLst>
          </p:cNvPr>
          <p:cNvSpPr/>
          <p:nvPr/>
        </p:nvSpPr>
        <p:spPr>
          <a:xfrm>
            <a:off x="8467166" y="2900122"/>
            <a:ext cx="376518" cy="383363"/>
          </a:xfrm>
          <a:prstGeom prst="rect">
            <a:avLst/>
          </a:prstGeom>
          <a:solidFill>
            <a:srgbClr val="F23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B1648E3-DDC1-44E9-BC61-C97365A0D4AF}"/>
              </a:ext>
            </a:extLst>
          </p:cNvPr>
          <p:cNvSpPr txBox="1"/>
          <p:nvPr/>
        </p:nvSpPr>
        <p:spPr>
          <a:xfrm>
            <a:off x="8843684" y="2900122"/>
            <a:ext cx="3348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disabling target policy smoothing </a:t>
            </a:r>
          </a:p>
        </p:txBody>
      </p:sp>
    </p:spTree>
    <p:extLst>
      <p:ext uri="{BB962C8B-B14F-4D97-AF65-F5344CB8AC3E}">
        <p14:creationId xmlns:p14="http://schemas.microsoft.com/office/powerpoint/2010/main" val="3312273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F9706F-020A-462A-BFC8-3A49D6847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Target Policy Smoothing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69545B-CA78-4FC0-92CA-52640738C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Target Policy Smoothing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可以避免選擇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時過於敏感，提高訓練時的穩定性。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從實驗結果中可以看到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disabling target policy smoothing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在訓練前期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較低，但到訓練後期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卻較高，推測是因為 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noise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加太多了，多到跟原本選擇的 </a:t>
            </a:r>
            <a:r>
              <a:rPr lang="en-US" altLang="zh-TW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action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差很多。</a:t>
            </a:r>
            <a:endParaRPr lang="en-US" altLang="zh-TW" dirty="0">
              <a:solidFill>
                <a:srgbClr val="00000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因此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enabling target policy smoothing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在訓練前期穩定高，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較高，但到訓練後期，動作需要估計精確，但因為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noise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太大的影響，導致有點隨機亂走，所以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reward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較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少。</a:t>
            </a:r>
            <a:endParaRPr lang="en-US" altLang="zh-TW" sz="2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altLang="zh-TW" sz="2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48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513</Words>
  <Application>Microsoft Office PowerPoint</Application>
  <PresentationFormat>寬螢幕</PresentationFormat>
  <Paragraphs>37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佈景主題</vt:lpstr>
      <vt:lpstr>Lab 4: Twin Delayed DDPG (TD3)</vt:lpstr>
      <vt:lpstr>Training curve - Train Reward</vt:lpstr>
      <vt:lpstr>Training curve - Evaluate Reward</vt:lpstr>
      <vt:lpstr>Testing results</vt:lpstr>
      <vt:lpstr>Bonus</vt:lpstr>
      <vt:lpstr>1. Twin Q-Networks</vt:lpstr>
      <vt:lpstr>1. Twin Q-Networks</vt:lpstr>
      <vt:lpstr>2. Target Policy Smoothing</vt:lpstr>
      <vt:lpstr>2. Target Policy Smoothing</vt:lpstr>
      <vt:lpstr>3. Delayed Policy Update Mechanism</vt:lpstr>
      <vt:lpstr>3. Delayed Policy Update Mechanism</vt:lpstr>
      <vt:lpstr>4. Action Noise Injection</vt:lpstr>
      <vt:lpstr>4. Action Noise Injection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鄧長軒</dc:creator>
  <cp:lastModifiedBy>鄧長軒</cp:lastModifiedBy>
  <cp:revision>40</cp:revision>
  <dcterms:created xsi:type="dcterms:W3CDTF">2024-10-08T08:28:52Z</dcterms:created>
  <dcterms:modified xsi:type="dcterms:W3CDTF">2024-11-24T05:37:28Z</dcterms:modified>
</cp:coreProperties>
</file>

<file path=docProps/thumbnail.jpeg>
</file>